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>
        <p:scale>
          <a:sx n="105" d="100"/>
          <a:sy n="105" d="100"/>
        </p:scale>
        <p:origin x="48" y="5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BD8CF-0A2D-20BA-74F1-5256EBF42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6A5FA3-2E05-F780-D5D7-3A72A2AC3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21A6C-F032-2AEC-B281-0114A5DB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82F34-BFA2-BA80-0F51-EB03CEEB4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9767-2BA5-5726-73E9-8B57AB9C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74345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00FDC-AF5C-D887-FF93-596E5415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38646-6F4B-35B6-D325-917CE04D9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90AD5-3400-B40C-15C6-177E582E1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977D7-F835-FDEF-A53F-577803E5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27232-75DE-D331-BF3C-9CB3F088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852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8385EA-8AD7-4A9C-79D5-1B7402296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1DC06-A041-4BF0-4860-D0E163663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2E745-D20D-D773-480F-63493CAF3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87342-E64E-9CF7-3F0A-F84C9B424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7D2FC-F80B-06FA-6046-80581F6C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275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3C36-3FF1-B09C-542A-0836AF58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0D3EE-5B24-4137-9023-260785C0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5E791-2B08-C55F-4CF4-D823C62CA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225575-98FE-17FB-8AF4-C0CAEC0E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D1E17-DD39-F16B-D412-61E5A650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52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EA1E9-00BF-755E-E7BC-3DA4ED0D9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0EBAC1-BED0-1B67-6A93-DA307CCEE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3FB6E-6654-35FD-50BE-B69745E86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38AC1-460B-ED80-DDEC-087D2F394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3D1C2B-D187-181C-16AA-11EE74FD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4081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71B0-3271-F6C9-EA1E-7E079410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0B6A-C7AF-28F3-57BF-DE2A69130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8AB81-E3DF-1C5E-A573-3F83A449A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4573A-A215-FA61-C449-F50C6075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67948-68FB-E817-72DD-2719A8E7A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49FECC-C2EB-0D37-A4BA-60D0A47DB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479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FE08-09FE-6F42-77E3-4BC6B125E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A5167-3DFC-BC32-D906-D0BE94385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F91DD-23EF-60A8-C43C-C7DDFDA05C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47F52-3357-771F-04FF-312BDF7F49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84092C-F37E-4F36-FFE3-132D1EFA8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DE9D9-F5F7-35F9-C3ED-FB57DAF01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9CA4A-8D8B-17C6-1D15-F857124A3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8FDAE8-978A-5335-CBCF-5F27E1D76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879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A36FD-7DCE-BE3D-90FB-F9D4B0DE9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9FD468-6E03-59B8-7D77-C6EB29327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AB437-D37A-4DEF-ADFB-C206DE73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29427-B8D2-5583-6775-CEB250B46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56527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326BBB-27E1-A10E-8979-B7856CD16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C7193-D2A5-3EFC-1333-B9DD727A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4CB3D-60B3-AAC2-5A56-594CEEB1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3983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B0C4D-DC10-6F50-A5F9-BA978D5E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BEA26-A81A-C2BC-6991-9A072C9D7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5357E-34DE-1E33-483E-716808A0B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4290B-4073-0130-C2E6-F6E83EEEA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BC1C36-36C4-2E45-49C0-C3ABC8CF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3A1CA-E536-3682-1C39-A79C2352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423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54F19-6424-85F7-5854-9979F2CA2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BD92B8-99E4-167E-6B60-97335D1E8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DFFDE-2E0E-4B2A-F99F-DA99D9798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85DC9-6B07-A532-E7CC-7743ACF15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81F2D-66EA-8EF7-9CE3-83CB4FC8B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E2D92-0BD0-8EB1-807F-5E908DC96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891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14422F-4BF5-CCEC-391B-721A8C4E8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F9266-E9BC-D5DB-AC82-1A4FA6CFA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AEAB0-5FF6-DF3A-3AE3-4836D8D647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63E0566-BC11-4523-B2A2-2FA524D62E0F}" type="datetimeFigureOut">
              <a:rPr lang="en-AU" smtClean="0"/>
              <a:t>22/04/24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3381A-5508-0EF8-670C-E389EF7747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92967-C69D-C8EF-3CD9-AC90EE81F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A0444A-01B0-4876-8845-6A4CC4494BA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750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phero BOLT App-Enabled Education Robotic Ball">
            <a:extLst>
              <a:ext uri="{FF2B5EF4-FFF2-40B4-BE49-F238E27FC236}">
                <a16:creationId xmlns:a16="http://schemas.microsoft.com/office/drawing/2014/main" id="{17A3B88C-15B0-A522-B523-06FA7CBB7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3" y="390525"/>
            <a:ext cx="4518025" cy="4518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hero RVR+ Programmable Robot – Sphero Australia">
            <a:extLst>
              <a:ext uri="{FF2B5EF4-FFF2-40B4-BE49-F238E27FC236}">
                <a16:creationId xmlns:a16="http://schemas.microsoft.com/office/drawing/2014/main" id="{8F9402B5-801F-31FC-0073-3002FFB5A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90525"/>
            <a:ext cx="4518025" cy="4518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7C7540-D723-472C-7BA5-5A3B9A428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lang="en-AU" sz="3700">
                <a:solidFill>
                  <a:srgbClr val="FFFFFF"/>
                </a:solidFill>
              </a:rPr>
              <a:t>Heterogeneous Swarming of RVR &amp; BOLT Robots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ED48C-EDA9-D658-857C-E62E7D8740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6522" y="5633765"/>
            <a:ext cx="3408555" cy="873612"/>
          </a:xfrm>
        </p:spPr>
        <p:txBody>
          <a:bodyPr anchor="ctr">
            <a:normAutofit/>
          </a:bodyPr>
          <a:lstStyle/>
          <a:p>
            <a:pPr algn="l"/>
            <a:endParaRPr lang="en-AU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077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08265-4131-17C4-BEBE-599B6E66C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AU" sz="4000" dirty="0"/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A67D9-5565-F018-C813-40DC75A16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en-AU" sz="1700"/>
              <a:t>Thesis goals:</a:t>
            </a:r>
          </a:p>
          <a:p>
            <a:pPr lvl="1"/>
            <a:endParaRPr lang="en-AU" sz="13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29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DE286-2CC5-C421-6EFC-AF1A9BFCA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Current Work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6FB35-52BB-7DAA-559D-258BD5BCD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IR communication between RVR and BOLT</a:t>
            </a:r>
          </a:p>
          <a:p>
            <a:r>
              <a:rPr lang="en-AU" dirty="0"/>
              <a:t>Bluetooth communication between RVR and BOLT</a:t>
            </a:r>
          </a:p>
          <a:p>
            <a:r>
              <a:rPr lang="en-AU" dirty="0"/>
              <a:t>Python implementation of RVR and BOLT as </a:t>
            </a:r>
            <a:r>
              <a:rPr lang="en-AU" dirty="0" err="1"/>
              <a:t>boids</a:t>
            </a:r>
            <a:endParaRPr lang="en-AU" dirty="0"/>
          </a:p>
        </p:txBody>
      </p:sp>
      <p:pic>
        <p:nvPicPr>
          <p:cNvPr id="10" name="IMG_6214">
            <a:hlinkClick r:id="" action="ppaction://media"/>
            <a:extLst>
              <a:ext uri="{FF2B5EF4-FFF2-40B4-BE49-F238E27FC236}">
                <a16:creationId xmlns:a16="http://schemas.microsoft.com/office/drawing/2014/main" id="{C96E9805-E21C-25B4-9BC9-B89E5CB677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32" t="19427" r="32" b="20986"/>
          <a:stretch/>
        </p:blipFill>
        <p:spPr>
          <a:xfrm>
            <a:off x="4619625" y="4001294"/>
            <a:ext cx="2952750" cy="2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7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C3D19-8FF0-061A-F14A-B29C3621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02C57-ABF6-10BD-D786-90C969920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Thesis paper</a:t>
            </a:r>
          </a:p>
          <a:p>
            <a:r>
              <a:rPr lang="en-AU" dirty="0"/>
              <a:t>Project documentation</a:t>
            </a:r>
          </a:p>
          <a:p>
            <a:r>
              <a:rPr lang="en-AU" dirty="0"/>
              <a:t>Research material</a:t>
            </a:r>
          </a:p>
          <a:p>
            <a:r>
              <a:rPr lang="en-AU" dirty="0"/>
              <a:t>Software w/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138422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44</Words>
  <Application>Microsoft Office PowerPoint</Application>
  <PresentationFormat>Widescreen</PresentationFormat>
  <Paragraphs>12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Heterogeneous Swarming of RVR &amp; BOLT Robots</vt:lpstr>
      <vt:lpstr>Update</vt:lpstr>
      <vt:lpstr>Current Work</vt:lpstr>
      <vt:lpstr>Deliverables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Heterogeneous Swarming</dc:title>
  <dc:creator>Nicholas Liu</dc:creator>
  <cp:lastModifiedBy>Nicholas Liu</cp:lastModifiedBy>
  <cp:revision>5</cp:revision>
  <dcterms:created xsi:type="dcterms:W3CDTF">2024-03-24T13:50:58Z</dcterms:created>
  <dcterms:modified xsi:type="dcterms:W3CDTF">2024-04-22T00:31:55Z</dcterms:modified>
</cp:coreProperties>
</file>